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A49035-5385-48D5-8E02-C03A2BF0ADC4}" v="217" dt="2020-11-05T16:30:12.0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6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597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864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1194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10576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7352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5352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1409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997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26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026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25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094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642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102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900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486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253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7668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/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/>
            </a:r>
            <a:br>
              <a:rPr lang="en-US" dirty="0">
                <a:cs typeface="Calibri Light"/>
              </a:rPr>
            </a:br>
            <a:r>
              <a:rPr lang="en-US" dirty="0" err="1">
                <a:cs typeface="Calibri Light"/>
              </a:rPr>
              <a:t>Życzenia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dla</a:t>
            </a:r>
            <a:r>
              <a:rPr lang="en-US" dirty="0">
                <a:cs typeface="Calibri Light"/>
              </a:rPr>
              <a:t> Polski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/>
            </a:r>
            <a:br>
              <a:rPr lang="en-US" dirty="0">
                <a:cs typeface="Calibri Light"/>
              </a:rPr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4">
            <a:extLst>
              <a:ext uri="{FF2B5EF4-FFF2-40B4-BE49-F238E27FC236}">
                <a16:creationId xmlns:a16="http://schemas.microsoft.com/office/drawing/2014/main" xmlns="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3" name="Picture 26">
            <a:extLst>
              <a:ext uri="{FF2B5EF4-FFF2-40B4-BE49-F238E27FC236}">
                <a16:creationId xmlns:a16="http://schemas.microsoft.com/office/drawing/2014/main" xmlns="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4" name="Oval 28">
            <a:extLst>
              <a:ext uri="{FF2B5EF4-FFF2-40B4-BE49-F238E27FC236}">
                <a16:creationId xmlns:a16="http://schemas.microsoft.com/office/drawing/2014/main" xmlns="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6" name="Picture 30">
            <a:extLst>
              <a:ext uri="{FF2B5EF4-FFF2-40B4-BE49-F238E27FC236}">
                <a16:creationId xmlns:a16="http://schemas.microsoft.com/office/drawing/2014/main" xmlns="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8" name="Picture 32">
            <a:extLst>
              <a:ext uri="{FF2B5EF4-FFF2-40B4-BE49-F238E27FC236}">
                <a16:creationId xmlns:a16="http://schemas.microsoft.com/office/drawing/2014/main" xmlns="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0" name="Rectangle 34">
            <a:extLst>
              <a:ext uri="{FF2B5EF4-FFF2-40B4-BE49-F238E27FC236}">
                <a16:creationId xmlns:a16="http://schemas.microsoft.com/office/drawing/2014/main" xmlns="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46C9E5-57C8-400C-8F45-4F84495F1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08" y="629266"/>
            <a:ext cx="3307744" cy="16419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dirty="0" err="1"/>
              <a:t>Życzenia</a:t>
            </a:r>
          </a:p>
        </p:txBody>
      </p:sp>
      <p:pic>
        <p:nvPicPr>
          <p:cNvPr id="8" name="Picture 8" descr="Logo&#10;&#10;Description automatically generated">
            <a:extLst>
              <a:ext uri="{FF2B5EF4-FFF2-40B4-BE49-F238E27FC236}">
                <a16:creationId xmlns:a16="http://schemas.microsoft.com/office/drawing/2014/main" xmlns="" id="{A9530300-3E90-4DF2-851A-203D0D0F3F3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/>
          <a:srcRect l="7859" r="3275"/>
          <a:stretch/>
        </p:blipFill>
        <p:spPr>
          <a:xfrm>
            <a:off x="-2" y="10"/>
            <a:ext cx="6094407" cy="685799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4DBFED2-FDF7-41DF-9DBE-4CBA88F3E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2108" y="2438400"/>
            <a:ext cx="3307744" cy="38099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Polska to </a:t>
            </a:r>
            <a:r>
              <a:rPr lang="en-US" dirty="0" err="1">
                <a:ea typeface="+mj-lt"/>
                <a:cs typeface="+mj-lt"/>
              </a:rPr>
              <a:t>moja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Ojczyzna</a:t>
            </a:r>
            <a:r>
              <a:rPr lang="en-US" dirty="0">
                <a:ea typeface="+mj-lt"/>
                <a:cs typeface="+mj-lt"/>
              </a:rPr>
              <a:t>!</a:t>
            </a:r>
            <a:endParaRPr lang="en-US"/>
          </a:p>
          <a:p>
            <a:r>
              <a:rPr lang="en-US" dirty="0" err="1">
                <a:ea typeface="+mj-lt"/>
                <a:cs typeface="+mj-lt"/>
              </a:rPr>
              <a:t>Mówią</a:t>
            </a:r>
            <a:r>
              <a:rPr lang="en-US" dirty="0">
                <a:ea typeface="+mj-lt"/>
                <a:cs typeface="+mj-lt"/>
              </a:rPr>
              <a:t>, </a:t>
            </a:r>
            <a:r>
              <a:rPr lang="en-US" dirty="0" err="1">
                <a:ea typeface="+mj-lt"/>
                <a:cs typeface="+mj-lt"/>
              </a:rPr>
              <a:t>że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zdobyta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krwią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blizną</a:t>
            </a:r>
            <a:r>
              <a:rPr lang="en-US" dirty="0">
                <a:ea typeface="+mj-lt"/>
                <a:cs typeface="+mj-lt"/>
              </a:rPr>
              <a:t>... </a:t>
            </a:r>
          </a:p>
          <a:p>
            <a:r>
              <a:rPr lang="en-US" dirty="0">
                <a:ea typeface="+mj-lt"/>
                <a:cs typeface="+mj-lt"/>
              </a:rPr>
              <a:t>I ja IM WIERZĘ !</a:t>
            </a:r>
          </a:p>
          <a:p>
            <a:r>
              <a:rPr lang="en-US" dirty="0">
                <a:ea typeface="+mj-lt"/>
                <a:cs typeface="+mj-lt"/>
              </a:rPr>
              <a:t> Bo ja w </a:t>
            </a:r>
            <a:r>
              <a:rPr lang="en-US" dirty="0" err="1">
                <a:ea typeface="+mj-lt"/>
                <a:cs typeface="+mj-lt"/>
              </a:rPr>
              <a:t>Polskę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wierzę</a:t>
            </a:r>
            <a:r>
              <a:rPr lang="en-US" dirty="0">
                <a:ea typeface="+mj-lt"/>
                <a:cs typeface="+mj-lt"/>
              </a:rPr>
              <a:t>.</a:t>
            </a:r>
          </a:p>
          <a:p>
            <a:r>
              <a:rPr lang="en-US" dirty="0">
                <a:ea typeface="+mj-lt"/>
                <a:cs typeface="+mj-lt"/>
              </a:rPr>
              <a:t>Nasi </a:t>
            </a:r>
            <a:r>
              <a:rPr lang="en-US" dirty="0" err="1">
                <a:ea typeface="+mj-lt"/>
                <a:cs typeface="+mj-lt"/>
              </a:rPr>
              <a:t>Przodkowie</a:t>
            </a:r>
            <a:r>
              <a:rPr lang="en-US" dirty="0">
                <a:ea typeface="+mj-lt"/>
                <a:cs typeface="+mj-lt"/>
              </a:rPr>
              <a:t> o </a:t>
            </a:r>
            <a:r>
              <a:rPr lang="en-US" dirty="0" err="1">
                <a:ea typeface="+mj-lt"/>
                <a:cs typeface="+mj-lt"/>
              </a:rPr>
              <a:t>wolność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walczyli</a:t>
            </a:r>
            <a:r>
              <a:rPr lang="en-US" dirty="0">
                <a:ea typeface="+mj-lt"/>
                <a:cs typeface="+mj-lt"/>
              </a:rPr>
              <a:t>;</a:t>
            </a:r>
          </a:p>
          <a:p>
            <a:r>
              <a:rPr lang="en-US" dirty="0">
                <a:ea typeface="+mj-lt"/>
                <a:cs typeface="+mj-lt"/>
              </a:rPr>
              <a:t> </a:t>
            </a:r>
            <a:r>
              <a:rPr lang="en-US" dirty="0" err="1">
                <a:ea typeface="+mj-lt"/>
                <a:cs typeface="+mj-lt"/>
              </a:rPr>
              <a:t>dla</a:t>
            </a:r>
            <a:r>
              <a:rPr lang="en-US" dirty="0">
                <a:ea typeface="+mj-lt"/>
                <a:cs typeface="+mj-lt"/>
              </a:rPr>
              <a:t> NICH: </a:t>
            </a:r>
            <a:r>
              <a:rPr lang="en-US" dirty="0" err="1">
                <a:ea typeface="+mj-lt"/>
                <a:cs typeface="+mj-lt"/>
              </a:rPr>
              <a:t>Cześć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Chwała</a:t>
            </a:r>
            <a:r>
              <a:rPr lang="en-US" dirty="0">
                <a:ea typeface="+mj-lt"/>
                <a:cs typeface="+mj-lt"/>
              </a:rPr>
              <a:t>!</a:t>
            </a:r>
            <a:endParaRPr lang="en-US"/>
          </a:p>
          <a:p>
            <a:r>
              <a:rPr lang="en-US" err="1">
                <a:ea typeface="+mj-lt"/>
                <a:cs typeface="+mj-lt"/>
              </a:rPr>
              <a:t>Życzę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sobie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dla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Mojej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Ojczyzny</a:t>
            </a:r>
            <a:r>
              <a:rPr lang="en-US" dirty="0">
                <a:ea typeface="+mj-lt"/>
                <a:cs typeface="+mj-lt"/>
              </a:rPr>
              <a:t>, aby </a:t>
            </a:r>
            <a:r>
              <a:rPr lang="en-US" err="1">
                <a:ea typeface="+mj-lt"/>
                <a:cs typeface="+mj-lt"/>
              </a:rPr>
              <a:t>obecne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pokolenia</a:t>
            </a:r>
            <a:r>
              <a:rPr lang="en-US" dirty="0">
                <a:ea typeface="+mj-lt"/>
                <a:cs typeface="+mj-lt"/>
              </a:rPr>
              <a:t> </a:t>
            </a:r>
            <a:r>
              <a:rPr lang="en-US" err="1">
                <a:ea typeface="+mj-lt"/>
                <a:cs typeface="+mj-lt"/>
              </a:rPr>
              <a:t>niezniszczyły</a:t>
            </a:r>
            <a:r>
              <a:rPr lang="en-US" dirty="0">
                <a:ea typeface="+mj-lt"/>
                <a:cs typeface="+mj-lt"/>
              </a:rPr>
              <a:t> </a:t>
            </a:r>
            <a:r>
              <a:rPr lang="en-US" err="1">
                <a:ea typeface="+mj-lt"/>
                <a:cs typeface="+mj-lt"/>
              </a:rPr>
              <a:t>wszystkiego</a:t>
            </a:r>
            <a:r>
              <a:rPr lang="en-US" dirty="0">
                <a:ea typeface="+mj-lt"/>
                <a:cs typeface="+mj-lt"/>
              </a:rPr>
              <a:t> co w </a:t>
            </a:r>
            <a:r>
              <a:rPr lang="en-US" err="1">
                <a:ea typeface="+mj-lt"/>
                <a:cs typeface="+mj-lt"/>
              </a:rPr>
              <a:t>Niej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dobre</a:t>
            </a:r>
            <a:r>
              <a:rPr lang="en-US" dirty="0">
                <a:ea typeface="+mj-lt"/>
                <a:cs typeface="+mj-lt"/>
              </a:rPr>
              <a:t> ...</a:t>
            </a:r>
            <a:endParaRPr lang="en-US"/>
          </a:p>
          <a:p>
            <a:endParaRPr lang="en-US" sz="1800" dirty="0"/>
          </a:p>
        </p:txBody>
      </p:sp>
      <p:pic>
        <p:nvPicPr>
          <p:cNvPr id="11" name="Picture 8" descr="Logo&#10;&#10;Description automatically generated">
            <a:extLst>
              <a:ext uri="{FF2B5EF4-FFF2-40B4-BE49-F238E27FC236}">
                <a16:creationId xmlns:a16="http://schemas.microsoft.com/office/drawing/2014/main" xmlns="" id="{A9530300-3E90-4DF2-851A-203D0D0F3F3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859" r="3275"/>
          <a:stretch/>
        </p:blipFill>
        <p:spPr>
          <a:xfrm>
            <a:off x="0" y="10"/>
            <a:ext cx="6094407" cy="6857990"/>
          </a:xfrm>
          <a:prstGeom prst="rect">
            <a:avLst/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10302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97F573-7D27-4F65-ABD3-96F7D4B4D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8D6108-8524-43C0-B739-5DBFA9E35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D868EAD-DC47-48AA-86D2-F43FCDEA7274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8C0BB1BF-E713-4C90-A600-C40A7CC5B5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D4E8D3DE-1056-4D4C-8276-A56B3A602209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2"/>
          <a:srcRect t="6776" b="6776"/>
          <a:stretch/>
        </p:blipFill>
        <p:spPr>
          <a:xfrm>
            <a:off x="1428125" y="958970"/>
            <a:ext cx="7939288" cy="4471357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FE81BCA-F6F0-4916-B488-657F13D90540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A72941A9-4584-4BD5-9B34-E20C61C670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99BCD832-30D6-4D6F-AF50-BF09E4661CD1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8FB74EAB-8D8C-4DA4-8755-8BB1F3C78C4B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02211ED7-A9C6-4598-B3CD-0C2A2BE63927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xmlns="" val="3107462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9554EE-AAC4-4E91-BBD0-E59D91B5D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Wykonał</a:t>
            </a:r>
            <a:r>
              <a:rPr lang="en-US" dirty="0"/>
              <a:t> Florian Skowron</a:t>
            </a:r>
          </a:p>
        </p:txBody>
      </p:sp>
    </p:spTree>
    <p:extLst>
      <p:ext uri="{BB962C8B-B14F-4D97-AF65-F5344CB8AC3E}">
        <p14:creationId xmlns:p14="http://schemas.microsoft.com/office/powerpoint/2010/main" xmlns="" val="1547565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17</Words>
  <Application>Microsoft Office PowerPoint</Application>
  <PresentationFormat>Niestandardowy</PresentationFormat>
  <Paragraphs>10</Paragraphs>
  <Slides>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Ion</vt:lpstr>
      <vt:lpstr>  Życzenia dla Polski  </vt:lpstr>
      <vt:lpstr>Życzenia</vt:lpstr>
      <vt:lpstr>Slajd 3</vt:lpstr>
      <vt:lpstr>Wykonał Florian Skowron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Regina</dc:creator>
  <cp:lastModifiedBy>Regina</cp:lastModifiedBy>
  <cp:revision>77</cp:revision>
  <dcterms:created xsi:type="dcterms:W3CDTF">2020-11-05T16:11:23Z</dcterms:created>
  <dcterms:modified xsi:type="dcterms:W3CDTF">2020-11-07T17:59:27Z</dcterms:modified>
</cp:coreProperties>
</file>